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Google Sans"/>
      <p:regular r:id="rId17"/>
      <p:bold r:id="rId18"/>
      <p:italic r:id="rId19"/>
      <p:boldItalic r:id="rId20"/>
    </p:embeddedFont>
    <p:embeddedFont>
      <p:font typeface="Google Sans Tex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ogleSans-boldItalic.fntdata"/><Relationship Id="rId11" Type="http://schemas.openxmlformats.org/officeDocument/2006/relationships/slide" Target="slides/slide4.xml"/><Relationship Id="rId22" Type="http://schemas.openxmlformats.org/officeDocument/2006/relationships/font" Target="fonts/GoogleSansText-bold.fntdata"/><Relationship Id="rId10" Type="http://schemas.openxmlformats.org/officeDocument/2006/relationships/slide" Target="slides/slide3.xml"/><Relationship Id="rId21" Type="http://schemas.openxmlformats.org/officeDocument/2006/relationships/font" Target="fonts/GoogleSansText-regular.fntdata"/><Relationship Id="rId13" Type="http://schemas.openxmlformats.org/officeDocument/2006/relationships/slide" Target="slides/slide6.xml"/><Relationship Id="rId24" Type="http://schemas.openxmlformats.org/officeDocument/2006/relationships/font" Target="fonts/GoogleSansText-boldItalic.fntdata"/><Relationship Id="rId12" Type="http://schemas.openxmlformats.org/officeDocument/2006/relationships/slide" Target="slides/slide5.xml"/><Relationship Id="rId23" Type="http://schemas.openxmlformats.org/officeDocument/2006/relationships/font" Target="fonts/GoogleSansTex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GoogleSans-regular.fntdata"/><Relationship Id="rId16" Type="http://schemas.openxmlformats.org/officeDocument/2006/relationships/slide" Target="slides/slide9.xml"/><Relationship Id="rId5" Type="http://schemas.openxmlformats.org/officeDocument/2006/relationships/slideMaster" Target="slideMasters/slideMaster2.xml"/><Relationship Id="rId19" Type="http://schemas.openxmlformats.org/officeDocument/2006/relationships/font" Target="fonts/GoogleSans-italic.fntdata"/><Relationship Id="rId6" Type="http://schemas.openxmlformats.org/officeDocument/2006/relationships/slideMaster" Target="slideMasters/slideMaster3.xml"/><Relationship Id="rId18" Type="http://schemas.openxmlformats.org/officeDocument/2006/relationships/font" Target="fonts/GoogleSans-bold.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be7eb5fa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be7eb5fa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6e4702fe7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6e4702fe7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6e4702fe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6e4702fe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e4702fe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e4702fe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e4702f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e4702f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be7eb5fa9_8_0:notes"/>
          <p:cNvSpPr txBox="1"/>
          <p:nvPr>
            <p:ph idx="1" type="body"/>
          </p:nvPr>
        </p:nvSpPr>
        <p:spPr>
          <a:xfrm>
            <a:off x="685787" y="4343386"/>
            <a:ext cx="5486382" cy="4114795"/>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191" name="Google Shape;191;g36be7eb5fa9_8_0:notes"/>
          <p:cNvSpPr/>
          <p:nvPr>
            <p:ph idx="2" type="sldImg"/>
          </p:nvPr>
        </p:nvSpPr>
        <p:spPr>
          <a:xfrm>
            <a:off x="1143141" y="685795"/>
            <a:ext cx="45723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6be7eb5fa9_0_3: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198" name="Google Shape;198;g36be7eb5fa9_0_3: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6be7eb5fa9_0_8: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05" name="Google Shape;205;g36be7eb5fa9_0_8: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6be7eb5fa9_10_5: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13" name="Google Shape;213;g36be7eb5fa9_10_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 name="Shape 56"/>
        <p:cNvGrpSpPr/>
        <p:nvPr/>
      </p:nvGrpSpPr>
      <p:grpSpPr>
        <a:xfrm>
          <a:off x="0" y="0"/>
          <a:ext cx="0" cy="0"/>
          <a:chOff x="0" y="0"/>
          <a:chExt cx="0" cy="0"/>
        </a:xfrm>
      </p:grpSpPr>
      <p:sp>
        <p:nvSpPr>
          <p:cNvPr id="57" name="Google Shape;57;p14"/>
          <p:cNvSpPr txBox="1"/>
          <p:nvPr>
            <p:ph idx="11" type="ftr"/>
          </p:nvPr>
        </p:nvSpPr>
        <p:spPr>
          <a:xfrm>
            <a:off x="2963779" y="4317835"/>
            <a:ext cx="2897100" cy="353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58" name="Google Shape;58;p14"/>
          <p:cNvSpPr txBox="1"/>
          <p:nvPr>
            <p:ph idx="12" type="sldNum"/>
          </p:nvPr>
        </p:nvSpPr>
        <p:spPr>
          <a:xfrm>
            <a:off x="6196635" y="4317835"/>
            <a:ext cx="2129100" cy="353700"/>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txBox="1"/>
          <p:nvPr>
            <p:ph idx="10" type="dt"/>
          </p:nvPr>
        </p:nvSpPr>
        <p:spPr>
          <a:xfrm>
            <a:off x="489827" y="4298569"/>
            <a:ext cx="2129100" cy="353700"/>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FFFFFF"/>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0" name="Shape 70"/>
        <p:cNvGrpSpPr/>
        <p:nvPr/>
      </p:nvGrpSpPr>
      <p:grpSpPr>
        <a:xfrm>
          <a:off x="0" y="0"/>
          <a:ext cx="0" cy="0"/>
          <a:chOff x="0" y="0"/>
          <a:chExt cx="0" cy="0"/>
        </a:xfrm>
      </p:grpSpPr>
      <p:sp>
        <p:nvSpPr>
          <p:cNvPr id="71" name="Google Shape;71;p17"/>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2" name="Google Shape;72;p17"/>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73" name="Google Shape;73;p17"/>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4" name="Google Shape;74;p17"/>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6" name="Shape 76"/>
        <p:cNvGrpSpPr/>
        <p:nvPr/>
      </p:nvGrpSpPr>
      <p:grpSpPr>
        <a:xfrm>
          <a:off x="0" y="0"/>
          <a:ext cx="0" cy="0"/>
          <a:chOff x="0" y="0"/>
          <a:chExt cx="0" cy="0"/>
        </a:xfrm>
      </p:grpSpPr>
      <p:sp>
        <p:nvSpPr>
          <p:cNvPr id="77" name="Google Shape;77;p18"/>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78" name="Google Shape;78;p18"/>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0" name="Shape 80"/>
        <p:cNvGrpSpPr/>
        <p:nvPr/>
      </p:nvGrpSpPr>
      <p:grpSpPr>
        <a:xfrm>
          <a:off x="0" y="0"/>
          <a:ext cx="0" cy="0"/>
          <a:chOff x="0" y="0"/>
          <a:chExt cx="0" cy="0"/>
        </a:xfrm>
      </p:grpSpPr>
      <p:sp>
        <p:nvSpPr>
          <p:cNvPr id="81" name="Google Shape;81;p19"/>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2" name="Google Shape;82;p19"/>
          <p:cNvSpPr txBox="1"/>
          <p:nvPr>
            <p:ph idx="1" type="subTitle"/>
          </p:nvPr>
        </p:nvSpPr>
        <p:spPr>
          <a:xfrm>
            <a:off x="457172" y="1203299"/>
            <a:ext cx="8229090" cy="2982941"/>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3" name="Google Shape;83;p19"/>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4" name="Google Shape;84;p19"/>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9"/>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6" name="Shape 86"/>
        <p:cNvGrpSpPr/>
        <p:nvPr/>
      </p:nvGrpSpPr>
      <p:grpSpPr>
        <a:xfrm>
          <a:off x="0" y="0"/>
          <a:ext cx="0" cy="0"/>
          <a:chOff x="0" y="0"/>
          <a:chExt cx="0" cy="0"/>
        </a:xfrm>
      </p:grpSpPr>
      <p:sp>
        <p:nvSpPr>
          <p:cNvPr id="87" name="Google Shape;87;p20"/>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88" name="Google Shape;88;p20"/>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89" name="Google Shape;89;p20"/>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90" name="Google Shape;90;p20"/>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1" name="Google Shape;91;p20"/>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0"/>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1"/>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5" name="Google Shape;95;p21"/>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96" name="Google Shape;96;p21"/>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1"/>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8" name="Shape 98"/>
        <p:cNvGrpSpPr/>
        <p:nvPr/>
      </p:nvGrpSpPr>
      <p:grpSpPr>
        <a:xfrm>
          <a:off x="0" y="0"/>
          <a:ext cx="0" cy="0"/>
          <a:chOff x="0" y="0"/>
          <a:chExt cx="0" cy="0"/>
        </a:xfrm>
      </p:grpSpPr>
      <p:sp>
        <p:nvSpPr>
          <p:cNvPr id="99" name="Google Shape;99;p22"/>
          <p:cNvSpPr txBox="1"/>
          <p:nvPr>
            <p:ph idx="1" type="subTitle"/>
          </p:nvPr>
        </p:nvSpPr>
        <p:spPr>
          <a:xfrm>
            <a:off x="653102" y="465319"/>
            <a:ext cx="7673626" cy="322686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0" name="Google Shape;100;p22"/>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1" name="Google Shape;101;p22"/>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2"/>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3" name="Shape 103"/>
        <p:cNvGrpSpPr/>
        <p:nvPr/>
      </p:nvGrpSpPr>
      <p:grpSpPr>
        <a:xfrm>
          <a:off x="0" y="0"/>
          <a:ext cx="0" cy="0"/>
          <a:chOff x="0" y="0"/>
          <a:chExt cx="0" cy="0"/>
        </a:xfrm>
      </p:grpSpPr>
      <p:sp>
        <p:nvSpPr>
          <p:cNvPr id="104" name="Google Shape;104;p23"/>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5" name="Google Shape;105;p23"/>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6" name="Google Shape;106;p23"/>
          <p:cNvSpPr txBox="1"/>
          <p:nvPr>
            <p:ph idx="2" type="body"/>
          </p:nvPr>
        </p:nvSpPr>
        <p:spPr>
          <a:xfrm>
            <a:off x="4673927"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7" name="Google Shape;107;p23"/>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08" name="Google Shape;108;p23"/>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09" name="Google Shape;109;p23"/>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3"/>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1" name="Shape 111"/>
        <p:cNvGrpSpPr/>
        <p:nvPr/>
      </p:nvGrpSpPr>
      <p:grpSpPr>
        <a:xfrm>
          <a:off x="0" y="0"/>
          <a:ext cx="0" cy="0"/>
          <a:chOff x="0" y="0"/>
          <a:chExt cx="0" cy="0"/>
        </a:xfrm>
      </p:grpSpPr>
      <p:sp>
        <p:nvSpPr>
          <p:cNvPr id="112" name="Google Shape;112;p24"/>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3" name="Google Shape;113;p24"/>
          <p:cNvSpPr txBox="1"/>
          <p:nvPr>
            <p:ph idx="1" type="body"/>
          </p:nvPr>
        </p:nvSpPr>
        <p:spPr>
          <a:xfrm>
            <a:off x="457172" y="1203299"/>
            <a:ext cx="4015600" cy="2982941"/>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4" name="Google Shape;114;p24"/>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5" name="Google Shape;115;p24"/>
          <p:cNvSpPr txBox="1"/>
          <p:nvPr>
            <p:ph idx="3"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16" name="Google Shape;116;p24"/>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17" name="Google Shape;117;p24"/>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4"/>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9" name="Shape 119"/>
        <p:cNvGrpSpPr/>
        <p:nvPr/>
      </p:nvGrpSpPr>
      <p:grpSpPr>
        <a:xfrm>
          <a:off x="0" y="0"/>
          <a:ext cx="0" cy="0"/>
          <a:chOff x="0" y="0"/>
          <a:chExt cx="0" cy="0"/>
        </a:xfrm>
      </p:grpSpPr>
      <p:sp>
        <p:nvSpPr>
          <p:cNvPr id="120" name="Google Shape;120;p25"/>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1" name="Google Shape;121;p25"/>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22" name="Google Shape;122;p25"/>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23" name="Google Shape;123;p25"/>
          <p:cNvSpPr txBox="1"/>
          <p:nvPr>
            <p:ph idx="3"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24" name="Google Shape;124;p25"/>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5" name="Google Shape;125;p25"/>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5"/>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7" name="Shape 127"/>
        <p:cNvGrpSpPr/>
        <p:nvPr/>
      </p:nvGrpSpPr>
      <p:grpSpPr>
        <a:xfrm>
          <a:off x="0" y="0"/>
          <a:ext cx="0" cy="0"/>
          <a:chOff x="0" y="0"/>
          <a:chExt cx="0" cy="0"/>
        </a:xfrm>
      </p:grpSpPr>
      <p:sp>
        <p:nvSpPr>
          <p:cNvPr id="128" name="Google Shape;128;p26"/>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29" name="Google Shape;129;p26"/>
          <p:cNvSpPr txBox="1"/>
          <p:nvPr>
            <p:ph idx="1" type="body"/>
          </p:nvPr>
        </p:nvSpPr>
        <p:spPr>
          <a:xfrm>
            <a:off x="457172" y="1203299"/>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0" name="Google Shape;130;p26"/>
          <p:cNvSpPr txBox="1"/>
          <p:nvPr>
            <p:ph idx="2" type="body"/>
          </p:nvPr>
        </p:nvSpPr>
        <p:spPr>
          <a:xfrm>
            <a:off x="457172" y="2761547"/>
            <a:ext cx="822909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1" name="Google Shape;131;p26"/>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2" name="Google Shape;132;p26"/>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6"/>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4" name="Shape 134"/>
        <p:cNvGrpSpPr/>
        <p:nvPr/>
      </p:nvGrpSpPr>
      <p:grpSpPr>
        <a:xfrm>
          <a:off x="0" y="0"/>
          <a:ext cx="0" cy="0"/>
          <a:chOff x="0" y="0"/>
          <a:chExt cx="0" cy="0"/>
        </a:xfrm>
      </p:grpSpPr>
      <p:sp>
        <p:nvSpPr>
          <p:cNvPr id="135" name="Google Shape;135;p27"/>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36" name="Google Shape;136;p27"/>
          <p:cNvSpPr txBox="1"/>
          <p:nvPr>
            <p:ph idx="1" type="body"/>
          </p:nvPr>
        </p:nvSpPr>
        <p:spPr>
          <a:xfrm>
            <a:off x="457172"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7" name="Google Shape;137;p27"/>
          <p:cNvSpPr txBox="1"/>
          <p:nvPr>
            <p:ph idx="2" type="body"/>
          </p:nvPr>
        </p:nvSpPr>
        <p:spPr>
          <a:xfrm>
            <a:off x="4673927" y="1203299"/>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8" name="Google Shape;138;p27"/>
          <p:cNvSpPr txBox="1"/>
          <p:nvPr>
            <p:ph idx="3" type="body"/>
          </p:nvPr>
        </p:nvSpPr>
        <p:spPr>
          <a:xfrm>
            <a:off x="457172"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39" name="Google Shape;139;p27"/>
          <p:cNvSpPr txBox="1"/>
          <p:nvPr>
            <p:ph idx="4" type="body"/>
          </p:nvPr>
        </p:nvSpPr>
        <p:spPr>
          <a:xfrm>
            <a:off x="4673927" y="2761547"/>
            <a:ext cx="4015600"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0" name="Google Shape;140;p27"/>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1" name="Google Shape;141;p27"/>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7"/>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3" name="Shape 143"/>
        <p:cNvGrpSpPr/>
        <p:nvPr/>
      </p:nvGrpSpPr>
      <p:grpSpPr>
        <a:xfrm>
          <a:off x="0" y="0"/>
          <a:ext cx="0" cy="0"/>
          <a:chOff x="0" y="0"/>
          <a:chExt cx="0" cy="0"/>
        </a:xfrm>
      </p:grpSpPr>
      <p:sp>
        <p:nvSpPr>
          <p:cNvPr id="144" name="Google Shape;144;p28"/>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3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45" name="Google Shape;145;p28"/>
          <p:cNvSpPr txBox="1"/>
          <p:nvPr>
            <p:ph idx="1" type="body"/>
          </p:nvPr>
        </p:nvSpPr>
        <p:spPr>
          <a:xfrm>
            <a:off x="457172"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6" name="Google Shape;146;p28"/>
          <p:cNvSpPr txBox="1"/>
          <p:nvPr>
            <p:ph idx="2" type="body"/>
          </p:nvPr>
        </p:nvSpPr>
        <p:spPr>
          <a:xfrm>
            <a:off x="3239714"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7" name="Google Shape;147;p28"/>
          <p:cNvSpPr txBox="1"/>
          <p:nvPr>
            <p:ph idx="3" type="body"/>
          </p:nvPr>
        </p:nvSpPr>
        <p:spPr>
          <a:xfrm>
            <a:off x="6022257" y="1203299"/>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8" name="Google Shape;148;p28"/>
          <p:cNvSpPr txBox="1"/>
          <p:nvPr>
            <p:ph idx="4" type="body"/>
          </p:nvPr>
        </p:nvSpPr>
        <p:spPr>
          <a:xfrm>
            <a:off x="457172"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49" name="Google Shape;149;p28"/>
          <p:cNvSpPr txBox="1"/>
          <p:nvPr>
            <p:ph idx="5" type="body"/>
          </p:nvPr>
        </p:nvSpPr>
        <p:spPr>
          <a:xfrm>
            <a:off x="3239714"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0" name="Google Shape;150;p28"/>
          <p:cNvSpPr txBox="1"/>
          <p:nvPr>
            <p:ph idx="6" type="body"/>
          </p:nvPr>
        </p:nvSpPr>
        <p:spPr>
          <a:xfrm>
            <a:off x="6022257" y="2761547"/>
            <a:ext cx="2649636" cy="1422734"/>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300"/>
              <a:buNone/>
              <a:defRPr/>
            </a:lvl1pPr>
            <a:lvl2pPr indent="-228600" lvl="1" marL="914400" algn="l">
              <a:spcBef>
                <a:spcPts val="0"/>
              </a:spcBef>
              <a:spcAft>
                <a:spcPts val="0"/>
              </a:spcAft>
              <a:buSzPts val="1300"/>
              <a:buNone/>
              <a:defRPr/>
            </a:lvl2pPr>
            <a:lvl3pPr indent="-228600" lvl="2" marL="1371600" algn="l">
              <a:spcBef>
                <a:spcPts val="0"/>
              </a:spcBef>
              <a:spcAft>
                <a:spcPts val="0"/>
              </a:spcAft>
              <a:buSzPts val="1300"/>
              <a:buNone/>
              <a:defRPr/>
            </a:lvl3pPr>
            <a:lvl4pPr indent="-228600" lvl="3" marL="1828800" algn="l">
              <a:spcBef>
                <a:spcPts val="0"/>
              </a:spcBef>
              <a:spcAft>
                <a:spcPts val="0"/>
              </a:spcAft>
              <a:buSzPts val="1300"/>
              <a:buNone/>
              <a:defRPr/>
            </a:lvl4pPr>
            <a:lvl5pPr indent="-228600" lvl="4" marL="2286000" algn="l">
              <a:spcBef>
                <a:spcPts val="0"/>
              </a:spcBef>
              <a:spcAft>
                <a:spcPts val="0"/>
              </a:spcAft>
              <a:buSzPts val="1300"/>
              <a:buNone/>
              <a:defRPr/>
            </a:lvl5pPr>
            <a:lvl6pPr indent="-228600" lvl="5" marL="2743200" algn="l">
              <a:spcBef>
                <a:spcPts val="0"/>
              </a:spcBef>
              <a:spcAft>
                <a:spcPts val="0"/>
              </a:spcAft>
              <a:buSzPts val="1300"/>
              <a:buNone/>
              <a:defRPr/>
            </a:lvl6pPr>
            <a:lvl7pPr indent="-228600" lvl="6" marL="3200400" algn="l">
              <a:spcBef>
                <a:spcPts val="0"/>
              </a:spcBef>
              <a:spcAft>
                <a:spcPts val="0"/>
              </a:spcAft>
              <a:buSzPts val="1300"/>
              <a:buNone/>
              <a:defRPr/>
            </a:lvl7pPr>
            <a:lvl8pPr indent="-228600" lvl="7" marL="3657600" algn="l">
              <a:spcBef>
                <a:spcPts val="0"/>
              </a:spcBef>
              <a:spcAft>
                <a:spcPts val="0"/>
              </a:spcAft>
              <a:buSzPts val="1300"/>
              <a:buNone/>
              <a:defRPr/>
            </a:lvl8pPr>
            <a:lvl9pPr indent="-228600" lvl="8" marL="4114800" algn="l">
              <a:spcBef>
                <a:spcPts val="0"/>
              </a:spcBef>
              <a:spcAft>
                <a:spcPts val="0"/>
              </a:spcAft>
              <a:buSzPts val="1300"/>
              <a:buNone/>
              <a:defRPr/>
            </a:lvl9pPr>
          </a:lstStyle>
          <a:p/>
        </p:txBody>
      </p:sp>
      <p:sp>
        <p:nvSpPr>
          <p:cNvPr id="151" name="Google Shape;151;p28"/>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
        <p:nvSpPr>
          <p:cNvPr id="152" name="Google Shape;152;p28"/>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1pPr>
            <a:lvl2pPr indent="0" lvl="1"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2pPr>
            <a:lvl3pPr indent="0" lvl="2"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3pPr>
            <a:lvl4pPr indent="0" lvl="3"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4pPr>
            <a:lvl5pPr indent="0" lvl="4"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5pPr>
            <a:lvl6pPr indent="0" lvl="5"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6pPr>
            <a:lvl7pPr indent="0" lvl="6"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7pPr>
            <a:lvl8pPr indent="0" lvl="7"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8pPr>
            <a:lvl9pPr indent="0" lvl="8" marL="0" algn="r">
              <a:lnSpc>
                <a:spcPct val="100000"/>
              </a:lnSpc>
              <a:spcBef>
                <a:spcPts val="0"/>
              </a:spcBef>
              <a:buClr>
                <a:srgbClr val="000000"/>
              </a:buClr>
              <a:buSzPts val="1300"/>
              <a:buFont typeface="Times New Roman"/>
              <a:buNone/>
              <a:defRPr b="0" sz="1300"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8"/>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algn="l">
              <a:spcBef>
                <a:spcPts val="0"/>
              </a:spcBef>
              <a:spcAft>
                <a:spcPts val="0"/>
              </a:spcAft>
              <a:buClr>
                <a:srgbClr val="000000"/>
              </a:buClr>
              <a:buSzPts val="1600"/>
              <a:buNone/>
              <a:defRPr/>
            </a:lvl1pPr>
            <a:lvl2pPr lvl="1" algn="l">
              <a:spcBef>
                <a:spcPts val="0"/>
              </a:spcBef>
              <a:spcAft>
                <a:spcPts val="0"/>
              </a:spcAft>
              <a:buSzPts val="1300"/>
              <a:buNone/>
              <a:defRPr/>
            </a:lvl2pPr>
            <a:lvl3pPr lvl="2" algn="l">
              <a:spcBef>
                <a:spcPts val="0"/>
              </a:spcBef>
              <a:spcAft>
                <a:spcPts val="0"/>
              </a:spcAft>
              <a:buSzPts val="1300"/>
              <a:buNone/>
              <a:defRPr/>
            </a:lvl3pPr>
            <a:lvl4pPr lvl="3" algn="l">
              <a:spcBef>
                <a:spcPts val="0"/>
              </a:spcBef>
              <a:spcAft>
                <a:spcPts val="0"/>
              </a:spcAft>
              <a:buSzPts val="1300"/>
              <a:buNone/>
              <a:defRPr/>
            </a:lvl4pPr>
            <a:lvl5pPr lvl="4" algn="l">
              <a:spcBef>
                <a:spcPts val="0"/>
              </a:spcBef>
              <a:spcAft>
                <a:spcPts val="0"/>
              </a:spcAft>
              <a:buSzPts val="1300"/>
              <a:buNone/>
              <a:defRPr/>
            </a:lvl5pPr>
            <a:lvl6pPr lvl="5" algn="l">
              <a:spcBef>
                <a:spcPts val="0"/>
              </a:spcBef>
              <a:spcAft>
                <a:spcPts val="0"/>
              </a:spcAft>
              <a:buSzPts val="1300"/>
              <a:buNone/>
              <a:defRPr/>
            </a:lvl6pPr>
            <a:lvl7pPr lvl="6" algn="l">
              <a:spcBef>
                <a:spcPts val="0"/>
              </a:spcBef>
              <a:spcAft>
                <a:spcPts val="0"/>
              </a:spcAft>
              <a:buSzPts val="1300"/>
              <a:buNone/>
              <a:defRPr/>
            </a:lvl7pPr>
            <a:lvl8pPr lvl="7" algn="l">
              <a:spcBef>
                <a:spcPts val="0"/>
              </a:spcBef>
              <a:spcAft>
                <a:spcPts val="0"/>
              </a:spcAft>
              <a:buSzPts val="1300"/>
              <a:buNone/>
              <a:defRPr/>
            </a:lvl8pPr>
            <a:lvl9pPr lvl="8" algn="l">
              <a:spcBef>
                <a:spcPts val="0"/>
              </a:spcBef>
              <a:spcAft>
                <a:spcPts val="0"/>
              </a:spcAft>
              <a:buSzPts val="1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1" type="ftr"/>
          </p:nvPr>
        </p:nvSpPr>
        <p:spPr>
          <a:xfrm>
            <a:off x="2963779" y="4317835"/>
            <a:ext cx="2897100" cy="353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52" name="Google Shape;52;p13"/>
          <p:cNvSpPr txBox="1"/>
          <p:nvPr>
            <p:ph idx="12" type="sldNum"/>
          </p:nvPr>
        </p:nvSpPr>
        <p:spPr>
          <a:xfrm>
            <a:off x="6196635" y="4317835"/>
            <a:ext cx="2129100" cy="353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53" name="Google Shape;53;p13"/>
          <p:cNvSpPr txBox="1"/>
          <p:nvPr>
            <p:ph idx="10" type="dt"/>
          </p:nvPr>
        </p:nvSpPr>
        <p:spPr>
          <a:xfrm>
            <a:off x="489827" y="4298569"/>
            <a:ext cx="2129100" cy="3537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FFFFFF"/>
              </a:buClr>
              <a:buSzPts val="1300"/>
              <a:buFont typeface="Times New Roman"/>
              <a:buNone/>
              <a:defRPr b="0" i="0" sz="1300" u="none" cap="none" strike="noStrike">
                <a:solidFill>
                  <a:srgbClr val="FFFFFF"/>
                </a:solidFill>
                <a:latin typeface="Times New Roman"/>
                <a:ea typeface="Times New Roman"/>
                <a:cs typeface="Times New Roman"/>
                <a:sym typeface="Times New Roman"/>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54" name="Google Shape;54;p13"/>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55" name="Google Shape;55;p13"/>
          <p:cNvSpPr txBox="1"/>
          <p:nvPr>
            <p:ph idx="1" type="body"/>
          </p:nvPr>
        </p:nvSpPr>
        <p:spPr>
          <a:xfrm>
            <a:off x="457172" y="1203299"/>
            <a:ext cx="8229000" cy="29829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653102" y="465319"/>
            <a:ext cx="7673626" cy="695856"/>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300"/>
              <a:buNone/>
              <a:defRPr b="0" i="0" sz="1600" u="none" cap="none" strike="noStrike"/>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66" name="Google Shape;66;p16"/>
          <p:cNvSpPr txBox="1"/>
          <p:nvPr>
            <p:ph idx="11" type="ftr"/>
          </p:nvPr>
        </p:nvSpPr>
        <p:spPr>
          <a:xfrm>
            <a:off x="2963779" y="4317835"/>
            <a:ext cx="2897815" cy="354296"/>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67" name="Google Shape;67;p16"/>
          <p:cNvSpPr txBox="1"/>
          <p:nvPr>
            <p:ph idx="12" type="sldNum"/>
          </p:nvPr>
        </p:nvSpPr>
        <p:spPr>
          <a:xfrm>
            <a:off x="6196635" y="4317835"/>
            <a:ext cx="2129767" cy="354296"/>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idx="10" type="dt"/>
          </p:nvPr>
        </p:nvSpPr>
        <p:spPr>
          <a:xfrm>
            <a:off x="489827" y="4298569"/>
            <a:ext cx="2129767" cy="354296"/>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000000"/>
              </a:buClr>
              <a:buSzPts val="1300"/>
              <a:buFont typeface="Times New Roman"/>
              <a:buNone/>
              <a:defRPr b="0" i="0" sz="13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300"/>
              <a:buNone/>
              <a:defRPr b="0" i="0" sz="1600" u="none" cap="none" strike="noStrike"/>
            </a:lvl2pPr>
            <a:lvl3pPr lvl="2" marR="0" rtl="0" algn="l">
              <a:spcBef>
                <a:spcPts val="0"/>
              </a:spcBef>
              <a:spcAft>
                <a:spcPts val="0"/>
              </a:spcAft>
              <a:buSzPts val="1300"/>
              <a:buNone/>
              <a:defRPr b="0" i="0" sz="1600" u="none" cap="none" strike="noStrike"/>
            </a:lvl3pPr>
            <a:lvl4pPr lvl="3" marR="0" rtl="0" algn="l">
              <a:spcBef>
                <a:spcPts val="0"/>
              </a:spcBef>
              <a:spcAft>
                <a:spcPts val="0"/>
              </a:spcAft>
              <a:buSzPts val="1300"/>
              <a:buNone/>
              <a:defRPr b="0" i="0" sz="1600" u="none" cap="none" strike="noStrike"/>
            </a:lvl4pPr>
            <a:lvl5pPr lvl="4" marR="0" rtl="0" algn="l">
              <a:spcBef>
                <a:spcPts val="0"/>
              </a:spcBef>
              <a:spcAft>
                <a:spcPts val="0"/>
              </a:spcAft>
              <a:buSzPts val="1300"/>
              <a:buNone/>
              <a:defRPr b="0" i="0" sz="1600" u="none" cap="none" strike="noStrike"/>
            </a:lvl5pPr>
            <a:lvl6pPr lvl="5" marR="0" rtl="0" algn="l">
              <a:spcBef>
                <a:spcPts val="0"/>
              </a:spcBef>
              <a:spcAft>
                <a:spcPts val="0"/>
              </a:spcAft>
              <a:buSzPts val="1300"/>
              <a:buNone/>
              <a:defRPr b="0" i="0" sz="1600" u="none" cap="none" strike="noStrike"/>
            </a:lvl6pPr>
            <a:lvl7pPr lvl="6" marR="0" rtl="0" algn="l">
              <a:spcBef>
                <a:spcPts val="0"/>
              </a:spcBef>
              <a:spcAft>
                <a:spcPts val="0"/>
              </a:spcAft>
              <a:buSzPts val="1300"/>
              <a:buNone/>
              <a:defRPr b="0" i="0" sz="1600" u="none" cap="none" strike="noStrike"/>
            </a:lvl7pPr>
            <a:lvl8pPr lvl="7" marR="0" rtl="0" algn="l">
              <a:spcBef>
                <a:spcPts val="0"/>
              </a:spcBef>
              <a:spcAft>
                <a:spcPts val="0"/>
              </a:spcAft>
              <a:buSzPts val="1300"/>
              <a:buNone/>
              <a:defRPr b="0" i="0" sz="1600" u="none" cap="none" strike="noStrike"/>
            </a:lvl8pPr>
            <a:lvl9pPr lvl="8" marR="0" rtl="0" algn="l">
              <a:spcBef>
                <a:spcPts val="0"/>
              </a:spcBef>
              <a:spcAft>
                <a:spcPts val="0"/>
              </a:spcAft>
              <a:buSzPts val="1300"/>
              <a:buNone/>
              <a:defRPr b="0" i="0" sz="1600" u="none" cap="none" strike="noStrike"/>
            </a:lvl9pPr>
          </a:lstStyle>
          <a:p/>
        </p:txBody>
      </p:sp>
      <p:sp>
        <p:nvSpPr>
          <p:cNvPr id="69" name="Google Shape;69;p16"/>
          <p:cNvSpPr txBox="1"/>
          <p:nvPr>
            <p:ph idx="1" type="body"/>
          </p:nvPr>
        </p:nvSpPr>
        <p:spPr>
          <a:xfrm>
            <a:off x="457172" y="1203299"/>
            <a:ext cx="8229090" cy="2982941"/>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300"/>
              <a:buNone/>
              <a:defRPr b="0" i="0" sz="1600" u="none" cap="none" strike="noStrike"/>
            </a:lvl1pPr>
            <a:lvl2pPr indent="-228600" lvl="1" marL="914400" marR="0" rtl="0" algn="l">
              <a:spcBef>
                <a:spcPts val="0"/>
              </a:spcBef>
              <a:spcAft>
                <a:spcPts val="0"/>
              </a:spcAft>
              <a:buSzPts val="1300"/>
              <a:buNone/>
              <a:defRPr b="0" i="0" sz="1600" u="none" cap="none" strike="noStrike"/>
            </a:lvl2pPr>
            <a:lvl3pPr indent="-228600" lvl="2" marL="1371600" marR="0" rtl="0" algn="l">
              <a:spcBef>
                <a:spcPts val="0"/>
              </a:spcBef>
              <a:spcAft>
                <a:spcPts val="0"/>
              </a:spcAft>
              <a:buSzPts val="1300"/>
              <a:buNone/>
              <a:defRPr b="0" i="0" sz="1600" u="none" cap="none" strike="noStrike"/>
            </a:lvl3pPr>
            <a:lvl4pPr indent="-228600" lvl="3" marL="1828800" marR="0" rtl="0" algn="l">
              <a:spcBef>
                <a:spcPts val="0"/>
              </a:spcBef>
              <a:spcAft>
                <a:spcPts val="0"/>
              </a:spcAft>
              <a:buSzPts val="1300"/>
              <a:buNone/>
              <a:defRPr b="0" i="0" sz="1600" u="none" cap="none" strike="noStrike"/>
            </a:lvl4pPr>
            <a:lvl5pPr indent="-228600" lvl="4" marL="2286000" marR="0" rtl="0" algn="l">
              <a:spcBef>
                <a:spcPts val="0"/>
              </a:spcBef>
              <a:spcAft>
                <a:spcPts val="0"/>
              </a:spcAft>
              <a:buSzPts val="1300"/>
              <a:buNone/>
              <a:defRPr b="0" i="0" sz="1600" u="none" cap="none" strike="noStrike"/>
            </a:lvl5pPr>
            <a:lvl6pPr indent="-228600" lvl="5" marL="2743200" marR="0" rtl="0" algn="l">
              <a:spcBef>
                <a:spcPts val="0"/>
              </a:spcBef>
              <a:spcAft>
                <a:spcPts val="0"/>
              </a:spcAft>
              <a:buSzPts val="1300"/>
              <a:buNone/>
              <a:defRPr b="0" i="0" sz="1600" u="none" cap="none" strike="noStrike"/>
            </a:lvl6pPr>
            <a:lvl7pPr indent="-228600" lvl="6" marL="3200400" marR="0" rtl="0" algn="l">
              <a:spcBef>
                <a:spcPts val="0"/>
              </a:spcBef>
              <a:spcAft>
                <a:spcPts val="0"/>
              </a:spcAft>
              <a:buSzPts val="1300"/>
              <a:buNone/>
              <a:defRPr b="0" i="0" sz="1600" u="none" cap="none" strike="noStrike"/>
            </a:lvl7pPr>
            <a:lvl8pPr indent="-228600" lvl="7" marL="3657600" marR="0" rtl="0" algn="l">
              <a:spcBef>
                <a:spcPts val="0"/>
              </a:spcBef>
              <a:spcAft>
                <a:spcPts val="0"/>
              </a:spcAft>
              <a:buSzPts val="1300"/>
              <a:buNone/>
              <a:defRPr b="0" i="0" sz="1600" u="none" cap="none" strike="noStrike"/>
            </a:lvl8pPr>
            <a:lvl9pPr indent="-228600" lvl="8" marL="4114800" marR="0" rtl="0" algn="l">
              <a:spcBef>
                <a:spcPts val="0"/>
              </a:spcBef>
              <a:spcAft>
                <a:spcPts val="0"/>
              </a:spcAft>
              <a:buSzPts val="1300"/>
              <a:buNone/>
              <a:defRPr b="0" i="0" sz="1600" u="none" cap="none" strike="noStrike"/>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9" title="logo-removebg-preview - Copy.png"/>
          <p:cNvPicPr preferRelativeResize="0"/>
          <p:nvPr/>
        </p:nvPicPr>
        <p:blipFill>
          <a:blip r:embed="rId3">
            <a:alphaModFix/>
          </a:blip>
          <a:stretch>
            <a:fillRect/>
          </a:stretch>
        </p:blipFill>
        <p:spPr>
          <a:xfrm>
            <a:off x="7635798" y="257237"/>
            <a:ext cx="1363101" cy="602600"/>
          </a:xfrm>
          <a:prstGeom prst="rect">
            <a:avLst/>
          </a:prstGeom>
          <a:noFill/>
          <a:ln>
            <a:noFill/>
          </a:ln>
        </p:spPr>
      </p:pic>
      <p:sp>
        <p:nvSpPr>
          <p:cNvPr id="159" name="Google Shape;159;p29"/>
          <p:cNvSpPr txBox="1"/>
          <p:nvPr/>
        </p:nvSpPr>
        <p:spPr>
          <a:xfrm>
            <a:off x="614125" y="1566100"/>
            <a:ext cx="8160600" cy="226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700">
                <a:solidFill>
                  <a:schemeClr val="lt1"/>
                </a:solidFill>
                <a:latin typeface="Google Sans Text"/>
                <a:ea typeface="Google Sans Text"/>
                <a:cs typeface="Google Sans Text"/>
                <a:sym typeface="Google Sans Text"/>
              </a:rPr>
              <a:t>WORK HUB PORTAL FOR PDMC</a:t>
            </a:r>
            <a:endParaRPr b="1" sz="3700">
              <a:solidFill>
                <a:schemeClr val="lt1"/>
              </a:solidFill>
              <a:latin typeface="Google Sans Text"/>
              <a:ea typeface="Google Sans Text"/>
              <a:cs typeface="Google Sans Text"/>
              <a:sym typeface="Google Sans Text"/>
            </a:endParaRPr>
          </a:p>
          <a:p>
            <a:pPr indent="0" lvl="0" marL="0" rtl="0" algn="ctr">
              <a:lnSpc>
                <a:spcPct val="115000"/>
              </a:lnSpc>
              <a:spcBef>
                <a:spcPts val="1200"/>
              </a:spcBef>
              <a:spcAft>
                <a:spcPts val="0"/>
              </a:spcAft>
              <a:buNone/>
            </a:pPr>
            <a:r>
              <a:rPr b="1" lang="en" sz="3700">
                <a:solidFill>
                  <a:schemeClr val="lt1"/>
                </a:solidFill>
                <a:latin typeface="Google Sans Text"/>
                <a:ea typeface="Google Sans Text"/>
                <a:cs typeface="Google Sans Text"/>
                <a:sym typeface="Google Sans Text"/>
              </a:rPr>
              <a:t>July 9, 2025</a:t>
            </a:r>
            <a:endParaRPr b="1" sz="3700">
              <a:solidFill>
                <a:schemeClr val="lt1"/>
              </a:solidFill>
              <a:latin typeface="Google Sans Text"/>
              <a:ea typeface="Google Sans Text"/>
              <a:cs typeface="Google Sans Text"/>
              <a:sym typeface="Google Sans Text"/>
            </a:endParaRPr>
          </a:p>
          <a:p>
            <a:pPr indent="0" lvl="0" marL="0" rtl="0" algn="ctr">
              <a:lnSpc>
                <a:spcPct val="115000"/>
              </a:lnSpc>
              <a:spcBef>
                <a:spcPts val="1200"/>
              </a:spcBef>
              <a:spcAft>
                <a:spcPts val="1200"/>
              </a:spcAft>
              <a:buNone/>
            </a:pPr>
            <a:r>
              <a:t/>
            </a:r>
            <a:endParaRPr sz="3000"/>
          </a:p>
        </p:txBody>
      </p:sp>
      <p:pic>
        <p:nvPicPr>
          <p:cNvPr id="160" name="Google Shape;160;p29"/>
          <p:cNvPicPr preferRelativeResize="0"/>
          <p:nvPr/>
        </p:nvPicPr>
        <p:blipFill rotWithShape="1">
          <a:blip r:embed="rId4">
            <a:alphaModFix/>
          </a:blip>
          <a:srcRect b="0" l="0" r="0" t="0"/>
          <a:stretch/>
        </p:blipFill>
        <p:spPr>
          <a:xfrm>
            <a:off x="158525" y="191923"/>
            <a:ext cx="1051027" cy="66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0" title="logo-removebg-preview - Copy.png"/>
          <p:cNvPicPr preferRelativeResize="0"/>
          <p:nvPr/>
        </p:nvPicPr>
        <p:blipFill>
          <a:blip r:embed="rId3">
            <a:alphaModFix/>
          </a:blip>
          <a:stretch>
            <a:fillRect/>
          </a:stretch>
        </p:blipFill>
        <p:spPr>
          <a:xfrm>
            <a:off x="7635798" y="257237"/>
            <a:ext cx="1363101" cy="602600"/>
          </a:xfrm>
          <a:prstGeom prst="rect">
            <a:avLst/>
          </a:prstGeom>
          <a:noFill/>
          <a:ln>
            <a:noFill/>
          </a:ln>
        </p:spPr>
      </p:pic>
      <p:sp>
        <p:nvSpPr>
          <p:cNvPr id="166" name="Google Shape;166;p30"/>
          <p:cNvSpPr txBox="1"/>
          <p:nvPr/>
        </p:nvSpPr>
        <p:spPr>
          <a:xfrm>
            <a:off x="568100" y="1943900"/>
            <a:ext cx="8160600" cy="145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700">
                <a:solidFill>
                  <a:schemeClr val="lt1"/>
                </a:solidFill>
                <a:latin typeface="Google Sans Text"/>
                <a:ea typeface="Google Sans Text"/>
                <a:cs typeface="Google Sans Text"/>
                <a:sym typeface="Google Sans Text"/>
              </a:rPr>
              <a:t>WHAT IS WORK HUB PORTAL?</a:t>
            </a:r>
            <a:endParaRPr b="1" sz="3700">
              <a:solidFill>
                <a:schemeClr val="lt1"/>
              </a:solidFill>
              <a:latin typeface="Google Sans Text"/>
              <a:ea typeface="Google Sans Text"/>
              <a:cs typeface="Google Sans Text"/>
              <a:sym typeface="Google Sans Text"/>
            </a:endParaRPr>
          </a:p>
          <a:p>
            <a:pPr indent="0" lvl="0" marL="0" rtl="0" algn="ctr">
              <a:lnSpc>
                <a:spcPct val="115000"/>
              </a:lnSpc>
              <a:spcBef>
                <a:spcPts val="1200"/>
              </a:spcBef>
              <a:spcAft>
                <a:spcPts val="1200"/>
              </a:spcAft>
              <a:buNone/>
            </a:pPr>
            <a:r>
              <a:t/>
            </a:r>
            <a:endParaRPr sz="3000"/>
          </a:p>
        </p:txBody>
      </p:sp>
      <p:pic>
        <p:nvPicPr>
          <p:cNvPr id="167" name="Google Shape;167;p30"/>
          <p:cNvPicPr preferRelativeResize="0"/>
          <p:nvPr/>
        </p:nvPicPr>
        <p:blipFill rotWithShape="1">
          <a:blip r:embed="rId4">
            <a:alphaModFix/>
          </a:blip>
          <a:srcRect b="0" l="0" r="0" t="0"/>
          <a:stretch/>
        </p:blipFill>
        <p:spPr>
          <a:xfrm>
            <a:off x="158525" y="191923"/>
            <a:ext cx="1051027" cy="66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1" title="logo-removebg-preview - Copy.png"/>
          <p:cNvPicPr preferRelativeResize="0"/>
          <p:nvPr/>
        </p:nvPicPr>
        <p:blipFill>
          <a:blip r:embed="rId3">
            <a:alphaModFix/>
          </a:blip>
          <a:stretch>
            <a:fillRect/>
          </a:stretch>
        </p:blipFill>
        <p:spPr>
          <a:xfrm>
            <a:off x="7635798" y="257237"/>
            <a:ext cx="1363101" cy="602600"/>
          </a:xfrm>
          <a:prstGeom prst="rect">
            <a:avLst/>
          </a:prstGeom>
          <a:noFill/>
          <a:ln>
            <a:noFill/>
          </a:ln>
        </p:spPr>
      </p:pic>
      <p:sp>
        <p:nvSpPr>
          <p:cNvPr id="173" name="Google Shape;173;p31"/>
          <p:cNvSpPr txBox="1"/>
          <p:nvPr/>
        </p:nvSpPr>
        <p:spPr>
          <a:xfrm>
            <a:off x="491700" y="1013350"/>
            <a:ext cx="8160600" cy="466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FFFFFF"/>
                </a:solidFill>
                <a:latin typeface="Google Sans Text"/>
                <a:ea typeface="Google Sans Text"/>
                <a:cs typeface="Google Sans Text"/>
                <a:sym typeface="Google Sans Text"/>
              </a:rPr>
              <a:t> </a:t>
            </a:r>
            <a:r>
              <a:rPr b="1" lang="en" sz="1700">
                <a:solidFill>
                  <a:srgbClr val="FFFFFF"/>
                </a:solidFill>
                <a:latin typeface="Google Sans Text"/>
                <a:ea typeface="Google Sans Text"/>
                <a:cs typeface="Google Sans Text"/>
                <a:sym typeface="Google Sans Text"/>
              </a:rPr>
              <a:t>Work Hub Portal</a:t>
            </a:r>
            <a:r>
              <a:rPr lang="en" sz="1700">
                <a:solidFill>
                  <a:srgbClr val="FFFFFF"/>
                </a:solidFill>
                <a:latin typeface="Google Sans Text"/>
                <a:ea typeface="Google Sans Text"/>
                <a:cs typeface="Google Sans Text"/>
                <a:sym typeface="Google Sans Text"/>
              </a:rPr>
              <a:t> is your centralized, web-based platform designed to streamline communication, manage essential information, and simplify administrative tasks within our organization. It currently features a </a:t>
            </a:r>
            <a:r>
              <a:rPr b="1" lang="en" sz="1700">
                <a:solidFill>
                  <a:srgbClr val="FFFFFF"/>
                </a:solidFill>
                <a:latin typeface="Google Sans Text"/>
                <a:ea typeface="Google Sans Text"/>
                <a:cs typeface="Google Sans Text"/>
                <a:sym typeface="Google Sans Text"/>
              </a:rPr>
              <a:t>Community Wall</a:t>
            </a:r>
            <a:r>
              <a:rPr lang="en" sz="1700">
                <a:solidFill>
                  <a:srgbClr val="FFFFFF"/>
                </a:solidFill>
                <a:latin typeface="Google Sans Text"/>
                <a:ea typeface="Google Sans Text"/>
                <a:cs typeface="Google Sans Text"/>
                <a:sym typeface="Google Sans Text"/>
              </a:rPr>
              <a:t> for interactive discussions, a dedicated section for </a:t>
            </a:r>
            <a:r>
              <a:rPr b="1" lang="en" sz="1700">
                <a:solidFill>
                  <a:srgbClr val="FFFFFF"/>
                </a:solidFill>
                <a:latin typeface="Google Sans Text"/>
                <a:ea typeface="Google Sans Text"/>
                <a:cs typeface="Google Sans Text"/>
                <a:sym typeface="Google Sans Text"/>
              </a:rPr>
              <a:t>Announcements</a:t>
            </a:r>
            <a:r>
              <a:rPr lang="en" sz="1700">
                <a:solidFill>
                  <a:srgbClr val="FFFFFF"/>
                </a:solidFill>
                <a:latin typeface="Google Sans Text"/>
                <a:ea typeface="Google Sans Text"/>
                <a:cs typeface="Google Sans Text"/>
                <a:sym typeface="Google Sans Text"/>
              </a:rPr>
              <a:t> to keep everyone informed, and a repository for </a:t>
            </a:r>
            <a:r>
              <a:rPr b="1" lang="en" sz="1700">
                <a:solidFill>
                  <a:srgbClr val="FFFFFF"/>
                </a:solidFill>
                <a:latin typeface="Google Sans Text"/>
                <a:ea typeface="Google Sans Text"/>
                <a:cs typeface="Google Sans Text"/>
                <a:sym typeface="Google Sans Text"/>
              </a:rPr>
              <a:t>Memos</a:t>
            </a:r>
            <a:r>
              <a:rPr lang="en" sz="1700">
                <a:solidFill>
                  <a:srgbClr val="FFFFFF"/>
                </a:solidFill>
                <a:latin typeface="Google Sans Text"/>
                <a:ea typeface="Google Sans Text"/>
                <a:cs typeface="Google Sans Text"/>
                <a:sym typeface="Google Sans Text"/>
              </a:rPr>
              <a:t> to ensure important memos  are easily accessible.</a:t>
            </a:r>
            <a:endParaRPr sz="1700">
              <a:solidFill>
                <a:srgbClr val="FFFFFF"/>
              </a:solidFill>
              <a:latin typeface="Google Sans Text"/>
              <a:ea typeface="Google Sans Text"/>
              <a:cs typeface="Google Sans Text"/>
              <a:sym typeface="Google Sans Text"/>
            </a:endParaRPr>
          </a:p>
          <a:p>
            <a:pPr indent="0" lvl="0" marL="0" rtl="0" algn="l">
              <a:lnSpc>
                <a:spcPct val="115000"/>
              </a:lnSpc>
              <a:spcBef>
                <a:spcPts val="1200"/>
              </a:spcBef>
              <a:spcAft>
                <a:spcPts val="0"/>
              </a:spcAft>
              <a:buClr>
                <a:schemeClr val="dk1"/>
              </a:buClr>
              <a:buSzPts val="1100"/>
              <a:buFont typeface="Arial"/>
              <a:buNone/>
            </a:pPr>
            <a:r>
              <a:rPr lang="en" sz="1700">
                <a:solidFill>
                  <a:srgbClr val="FFFFFF"/>
                </a:solidFill>
                <a:latin typeface="Google Sans Text"/>
                <a:ea typeface="Google Sans Text"/>
                <a:cs typeface="Google Sans Text"/>
                <a:sym typeface="Google Sans Text"/>
              </a:rPr>
              <a:t>The portal also helps you stay connected with upcoming happenings through its </a:t>
            </a:r>
            <a:r>
              <a:rPr b="1" lang="en" sz="1700">
                <a:solidFill>
                  <a:srgbClr val="FFFFFF"/>
                </a:solidFill>
                <a:latin typeface="Google Sans Text"/>
                <a:ea typeface="Google Sans Text"/>
                <a:cs typeface="Google Sans Text"/>
                <a:sym typeface="Google Sans Text"/>
              </a:rPr>
              <a:t>Upcoming Events</a:t>
            </a:r>
            <a:r>
              <a:rPr lang="en" sz="1700">
                <a:solidFill>
                  <a:srgbClr val="FFFFFF"/>
                </a:solidFill>
                <a:latin typeface="Google Sans Text"/>
                <a:ea typeface="Google Sans Text"/>
                <a:cs typeface="Google Sans Text"/>
                <a:sym typeface="Google Sans Text"/>
              </a:rPr>
              <a:t> calendar and celebrates colleagues with a list of </a:t>
            </a:r>
            <a:r>
              <a:rPr b="1" lang="en" sz="1700">
                <a:solidFill>
                  <a:srgbClr val="FFFFFF"/>
                </a:solidFill>
                <a:latin typeface="Google Sans Text"/>
                <a:ea typeface="Google Sans Text"/>
                <a:cs typeface="Google Sans Text"/>
                <a:sym typeface="Google Sans Text"/>
              </a:rPr>
              <a:t>Birthday Celebrants</a:t>
            </a:r>
            <a:r>
              <a:rPr lang="en" sz="1700">
                <a:solidFill>
                  <a:srgbClr val="FFFFFF"/>
                </a:solidFill>
                <a:latin typeface="Google Sans Text"/>
                <a:ea typeface="Google Sans Text"/>
                <a:cs typeface="Google Sans Text"/>
                <a:sym typeface="Google Sans Text"/>
              </a:rPr>
              <a:t>. For your convenience, the Work Hub Portal already houses the </a:t>
            </a:r>
            <a:r>
              <a:rPr b="1" lang="en" sz="1700">
                <a:solidFill>
                  <a:srgbClr val="FFFFFF"/>
                </a:solidFill>
                <a:latin typeface="Google Sans Text"/>
                <a:ea typeface="Google Sans Text"/>
                <a:cs typeface="Google Sans Text"/>
                <a:sym typeface="Google Sans Text"/>
              </a:rPr>
              <a:t>Certificate of Employment (COE) System</a:t>
            </a:r>
            <a:r>
              <a:rPr lang="en" sz="1700">
                <a:solidFill>
                  <a:srgbClr val="FFFFFF"/>
                </a:solidFill>
                <a:latin typeface="Google Sans Text"/>
                <a:ea typeface="Google Sans Text"/>
                <a:cs typeface="Google Sans Text"/>
                <a:sym typeface="Google Sans Text"/>
              </a:rPr>
              <a:t>, providing an automated and efficient way to request your employment certificates.</a:t>
            </a:r>
            <a:endParaRPr sz="1700">
              <a:solidFill>
                <a:srgbClr val="FFFFFF"/>
              </a:solidFill>
              <a:latin typeface="Google Sans Text"/>
              <a:ea typeface="Google Sans Text"/>
              <a:cs typeface="Google Sans Text"/>
              <a:sym typeface="Google Sans Text"/>
            </a:endParaRPr>
          </a:p>
          <a:p>
            <a:pPr indent="0" lvl="0" marL="0" rtl="0" algn="ctr">
              <a:lnSpc>
                <a:spcPct val="115000"/>
              </a:lnSpc>
              <a:spcBef>
                <a:spcPts val="1200"/>
              </a:spcBef>
              <a:spcAft>
                <a:spcPts val="0"/>
              </a:spcAft>
              <a:buNone/>
            </a:pPr>
            <a:r>
              <a:t/>
            </a:r>
            <a:endParaRPr b="1">
              <a:solidFill>
                <a:srgbClr val="FFFFFF"/>
              </a:solidFill>
              <a:latin typeface="Google Sans Text"/>
              <a:ea typeface="Google Sans Text"/>
              <a:cs typeface="Google Sans Text"/>
              <a:sym typeface="Google Sans Text"/>
            </a:endParaRPr>
          </a:p>
          <a:p>
            <a:pPr indent="0" lvl="0" marL="0" rtl="0" algn="ctr">
              <a:lnSpc>
                <a:spcPct val="115000"/>
              </a:lnSpc>
              <a:spcBef>
                <a:spcPts val="1200"/>
              </a:spcBef>
              <a:spcAft>
                <a:spcPts val="1200"/>
              </a:spcAft>
              <a:buNone/>
            </a:pPr>
            <a:r>
              <a:t/>
            </a:r>
            <a:endParaRPr sz="3000"/>
          </a:p>
        </p:txBody>
      </p:sp>
      <p:pic>
        <p:nvPicPr>
          <p:cNvPr id="174" name="Google Shape;174;p31"/>
          <p:cNvPicPr preferRelativeResize="0"/>
          <p:nvPr/>
        </p:nvPicPr>
        <p:blipFill rotWithShape="1">
          <a:blip r:embed="rId4">
            <a:alphaModFix/>
          </a:blip>
          <a:srcRect b="0" l="0" r="0" t="0"/>
          <a:stretch/>
        </p:blipFill>
        <p:spPr>
          <a:xfrm>
            <a:off x="158525" y="191923"/>
            <a:ext cx="1051027" cy="66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title="logo-removebg-preview - Copy.png"/>
          <p:cNvPicPr preferRelativeResize="0"/>
          <p:nvPr/>
        </p:nvPicPr>
        <p:blipFill>
          <a:blip r:embed="rId3">
            <a:alphaModFix/>
          </a:blip>
          <a:stretch>
            <a:fillRect/>
          </a:stretch>
        </p:blipFill>
        <p:spPr>
          <a:xfrm>
            <a:off x="7635798" y="257237"/>
            <a:ext cx="1363101" cy="602600"/>
          </a:xfrm>
          <a:prstGeom prst="rect">
            <a:avLst/>
          </a:prstGeom>
          <a:noFill/>
          <a:ln>
            <a:noFill/>
          </a:ln>
        </p:spPr>
      </p:pic>
      <p:sp>
        <p:nvSpPr>
          <p:cNvPr id="180" name="Google Shape;180;p32"/>
          <p:cNvSpPr txBox="1"/>
          <p:nvPr/>
        </p:nvSpPr>
        <p:spPr>
          <a:xfrm>
            <a:off x="568100" y="1604475"/>
            <a:ext cx="8160600" cy="230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rgbClr val="FFFFFF"/>
                </a:solidFill>
                <a:latin typeface="Google Sans Text"/>
                <a:ea typeface="Google Sans Text"/>
                <a:cs typeface="Google Sans Text"/>
                <a:sym typeface="Google Sans Text"/>
              </a:rPr>
              <a:t>Looking ahead, the Work Hub Portal will expand its capabilities to integrate the </a:t>
            </a:r>
            <a:r>
              <a:rPr b="1" lang="en" sz="1700">
                <a:solidFill>
                  <a:srgbClr val="FFFFFF"/>
                </a:solidFill>
                <a:latin typeface="Google Sans Text"/>
                <a:ea typeface="Google Sans Text"/>
                <a:cs typeface="Google Sans Text"/>
                <a:sym typeface="Google Sans Text"/>
              </a:rPr>
              <a:t>PDMC Helpdesk</a:t>
            </a:r>
            <a:r>
              <a:rPr lang="en" sz="1700">
                <a:solidFill>
                  <a:srgbClr val="FFFFFF"/>
                </a:solidFill>
                <a:latin typeface="Google Sans Text"/>
                <a:ea typeface="Google Sans Text"/>
                <a:cs typeface="Google Sans Text"/>
                <a:sym typeface="Google Sans Text"/>
              </a:rPr>
              <a:t> for all your support needs and will host </a:t>
            </a:r>
            <a:r>
              <a:rPr b="1" lang="en" sz="1700">
                <a:solidFill>
                  <a:srgbClr val="FFFFFF"/>
                </a:solidFill>
                <a:latin typeface="Google Sans Text"/>
                <a:ea typeface="Google Sans Text"/>
                <a:cs typeface="Google Sans Text"/>
                <a:sym typeface="Google Sans Text"/>
              </a:rPr>
              <a:t>WTMS's leave filing and Shift Scheduling</a:t>
            </a:r>
            <a:r>
              <a:rPr lang="en" sz="1700">
                <a:solidFill>
                  <a:srgbClr val="FFFFFF"/>
                </a:solidFill>
                <a:latin typeface="Google Sans Text"/>
                <a:ea typeface="Google Sans Text"/>
                <a:cs typeface="Google Sans Text"/>
                <a:sym typeface="Google Sans Text"/>
              </a:rPr>
              <a:t>. Rest assured, your data privacy is a top priority, with the Work Hub Portal secured by multiple layers of authentication. Work Hub Portal is a web and intranet based application. (this can run even on mobile devices)</a:t>
            </a:r>
            <a:endParaRPr b="1" sz="1700">
              <a:solidFill>
                <a:srgbClr val="FFFFFF"/>
              </a:solidFill>
              <a:latin typeface="Google Sans Text"/>
              <a:ea typeface="Google Sans Text"/>
              <a:cs typeface="Google Sans Text"/>
              <a:sym typeface="Google Sans Text"/>
            </a:endParaRPr>
          </a:p>
          <a:p>
            <a:pPr indent="0" lvl="0" marL="0" rtl="0" algn="ctr">
              <a:lnSpc>
                <a:spcPct val="115000"/>
              </a:lnSpc>
              <a:spcBef>
                <a:spcPts val="1200"/>
              </a:spcBef>
              <a:spcAft>
                <a:spcPts val="1200"/>
              </a:spcAft>
              <a:buNone/>
            </a:pPr>
            <a:r>
              <a:t/>
            </a:r>
            <a:endParaRPr sz="3000"/>
          </a:p>
        </p:txBody>
      </p:sp>
      <p:pic>
        <p:nvPicPr>
          <p:cNvPr id="181" name="Google Shape;181;p32"/>
          <p:cNvPicPr preferRelativeResize="0"/>
          <p:nvPr/>
        </p:nvPicPr>
        <p:blipFill rotWithShape="1">
          <a:blip r:embed="rId4">
            <a:alphaModFix/>
          </a:blip>
          <a:srcRect b="0" l="0" r="0" t="0"/>
          <a:stretch/>
        </p:blipFill>
        <p:spPr>
          <a:xfrm>
            <a:off x="158525" y="191923"/>
            <a:ext cx="1051027" cy="66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3" title="logo-removebg-preview - Copy.png"/>
          <p:cNvPicPr preferRelativeResize="0"/>
          <p:nvPr/>
        </p:nvPicPr>
        <p:blipFill>
          <a:blip r:embed="rId3">
            <a:alphaModFix/>
          </a:blip>
          <a:stretch>
            <a:fillRect/>
          </a:stretch>
        </p:blipFill>
        <p:spPr>
          <a:xfrm>
            <a:off x="7635798" y="257237"/>
            <a:ext cx="1363101" cy="602600"/>
          </a:xfrm>
          <a:prstGeom prst="rect">
            <a:avLst/>
          </a:prstGeom>
          <a:noFill/>
          <a:ln>
            <a:noFill/>
          </a:ln>
        </p:spPr>
      </p:pic>
      <p:sp>
        <p:nvSpPr>
          <p:cNvPr id="187" name="Google Shape;187;p33"/>
          <p:cNvSpPr txBox="1"/>
          <p:nvPr/>
        </p:nvSpPr>
        <p:spPr>
          <a:xfrm>
            <a:off x="537375" y="1942250"/>
            <a:ext cx="8160600" cy="1455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700">
                <a:solidFill>
                  <a:schemeClr val="lt1"/>
                </a:solidFill>
                <a:latin typeface="Google Sans Text"/>
                <a:ea typeface="Google Sans Text"/>
                <a:cs typeface="Google Sans Text"/>
                <a:sym typeface="Google Sans Text"/>
              </a:rPr>
              <a:t>Certificate of Employment System</a:t>
            </a:r>
            <a:endParaRPr b="1" sz="3700">
              <a:solidFill>
                <a:schemeClr val="lt1"/>
              </a:solidFill>
              <a:latin typeface="Google Sans Text"/>
              <a:ea typeface="Google Sans Text"/>
              <a:cs typeface="Google Sans Text"/>
              <a:sym typeface="Google Sans Text"/>
            </a:endParaRPr>
          </a:p>
          <a:p>
            <a:pPr indent="0" lvl="0" marL="0" rtl="0" algn="ctr">
              <a:lnSpc>
                <a:spcPct val="115000"/>
              </a:lnSpc>
              <a:spcBef>
                <a:spcPts val="1200"/>
              </a:spcBef>
              <a:spcAft>
                <a:spcPts val="1200"/>
              </a:spcAft>
              <a:buNone/>
            </a:pPr>
            <a:r>
              <a:t/>
            </a:r>
            <a:endParaRPr sz="3000"/>
          </a:p>
        </p:txBody>
      </p:sp>
      <p:pic>
        <p:nvPicPr>
          <p:cNvPr id="188" name="Google Shape;188;p33"/>
          <p:cNvPicPr preferRelativeResize="0"/>
          <p:nvPr/>
        </p:nvPicPr>
        <p:blipFill rotWithShape="1">
          <a:blip r:embed="rId4">
            <a:alphaModFix/>
          </a:blip>
          <a:srcRect b="0" l="0" r="0" t="0"/>
          <a:stretch/>
        </p:blipFill>
        <p:spPr>
          <a:xfrm>
            <a:off x="158525" y="191923"/>
            <a:ext cx="1051027" cy="66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a:blip r:embed="rId3">
            <a:alphaModFix amt="18000"/>
          </a:blip>
          <a:stretch>
            <a:fillRect/>
          </a:stretch>
        </p:blipFill>
        <p:spPr>
          <a:xfrm>
            <a:off x="2057529" y="902589"/>
            <a:ext cx="4836367" cy="3419459"/>
          </a:xfrm>
          <a:prstGeom prst="rect">
            <a:avLst/>
          </a:prstGeom>
          <a:noFill/>
          <a:ln>
            <a:noFill/>
          </a:ln>
        </p:spPr>
      </p:pic>
      <p:sp>
        <p:nvSpPr>
          <p:cNvPr id="194" name="Google Shape;194;p34"/>
          <p:cNvSpPr txBox="1"/>
          <p:nvPr/>
        </p:nvSpPr>
        <p:spPr>
          <a:xfrm>
            <a:off x="337800" y="383850"/>
            <a:ext cx="8552100" cy="1162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900">
                <a:solidFill>
                  <a:schemeClr val="lt1"/>
                </a:solidFill>
                <a:latin typeface="Google Sans"/>
                <a:ea typeface="Google Sans"/>
                <a:cs typeface="Google Sans"/>
                <a:sym typeface="Google Sans"/>
              </a:rPr>
              <a:t>Understanding the PDMC Employee Portal: Navigating COE Requests</a:t>
            </a:r>
            <a:endParaRPr b="1" sz="1900">
              <a:solidFill>
                <a:schemeClr val="lt1"/>
              </a:solidFill>
              <a:latin typeface="Google Sans"/>
              <a:ea typeface="Google Sans"/>
              <a:cs typeface="Google Sans"/>
              <a:sym typeface="Google Sans"/>
            </a:endParaRPr>
          </a:p>
          <a:p>
            <a:pPr indent="0" lvl="0" marL="0" rtl="0" algn="l">
              <a:lnSpc>
                <a:spcPct val="115000"/>
              </a:lnSpc>
              <a:spcBef>
                <a:spcPts val="600"/>
              </a:spcBef>
              <a:spcAft>
                <a:spcPts val="0"/>
              </a:spcAft>
              <a:buNone/>
            </a:pPr>
            <a:r>
              <a:t/>
            </a:r>
            <a:endParaRPr sz="1100">
              <a:solidFill>
                <a:schemeClr val="lt1"/>
              </a:solidFill>
              <a:latin typeface="Google Sans"/>
              <a:ea typeface="Google Sans"/>
              <a:cs typeface="Google Sans"/>
              <a:sym typeface="Google Sans"/>
            </a:endParaRPr>
          </a:p>
          <a:p>
            <a:pPr indent="0" lvl="0" marL="0" rtl="0" algn="l">
              <a:lnSpc>
                <a:spcPct val="115000"/>
              </a:lnSpc>
              <a:spcBef>
                <a:spcPts val="1200"/>
              </a:spcBef>
              <a:spcAft>
                <a:spcPts val="1200"/>
              </a:spcAft>
              <a:buNone/>
            </a:pPr>
            <a:r>
              <a:t/>
            </a:r>
            <a:endParaRPr>
              <a:solidFill>
                <a:schemeClr val="lt1"/>
              </a:solidFill>
              <a:latin typeface="Google Sans Text"/>
              <a:ea typeface="Google Sans Text"/>
              <a:cs typeface="Google Sans Text"/>
              <a:sym typeface="Google Sans Text"/>
            </a:endParaRPr>
          </a:p>
        </p:txBody>
      </p:sp>
      <p:sp>
        <p:nvSpPr>
          <p:cNvPr id="195" name="Google Shape;195;p34"/>
          <p:cNvSpPr txBox="1"/>
          <p:nvPr/>
        </p:nvSpPr>
        <p:spPr>
          <a:xfrm>
            <a:off x="904750" y="1021675"/>
            <a:ext cx="7608900" cy="407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Google Sans"/>
                <a:ea typeface="Google Sans"/>
                <a:cs typeface="Google Sans"/>
                <a:sym typeface="Google Sans"/>
              </a:rPr>
              <a:t>What is the COE System?</a:t>
            </a:r>
            <a:endParaRPr b="1" sz="1600">
              <a:solidFill>
                <a:schemeClr val="lt1"/>
              </a:solidFill>
              <a:latin typeface="Google Sans"/>
              <a:ea typeface="Google Sans"/>
              <a:cs typeface="Google Sans"/>
              <a:sym typeface="Google Sans"/>
            </a:endParaRPr>
          </a:p>
          <a:p>
            <a:pPr indent="0" lvl="0" marL="0" rtl="0" algn="l">
              <a:lnSpc>
                <a:spcPct val="115000"/>
              </a:lnSpc>
              <a:spcBef>
                <a:spcPts val="600"/>
              </a:spcBef>
              <a:spcAft>
                <a:spcPts val="0"/>
              </a:spcAft>
              <a:buNone/>
            </a:pPr>
            <a:r>
              <a:t/>
            </a:r>
            <a:endParaRPr sz="1100">
              <a:solidFill>
                <a:schemeClr val="lt1"/>
              </a:solidFill>
              <a:latin typeface="Google Sans"/>
              <a:ea typeface="Google Sans"/>
              <a:cs typeface="Google Sans"/>
              <a:sym typeface="Google Sans"/>
            </a:endParaRPr>
          </a:p>
          <a:p>
            <a:pPr indent="0" lvl="0" marL="0" rtl="0" algn="l">
              <a:spcBef>
                <a:spcPts val="1200"/>
              </a:spcBef>
              <a:spcAft>
                <a:spcPts val="0"/>
              </a:spcAft>
              <a:buNone/>
            </a:pPr>
            <a:r>
              <a:rPr lang="en">
                <a:solidFill>
                  <a:schemeClr val="lt1"/>
                </a:solidFill>
                <a:latin typeface="Google Sans Text"/>
                <a:ea typeface="Google Sans Text"/>
                <a:cs typeface="Google Sans Text"/>
                <a:sym typeface="Google Sans Text"/>
              </a:rPr>
              <a:t>The COE system within the PDMC Employee Portal is a comprehensive, intranet/web-based platform designed to streamline the request, approval, and processing of Certificates of Employment.</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rPr lang="en">
                <a:solidFill>
                  <a:schemeClr val="lt1"/>
                </a:solidFill>
                <a:latin typeface="Google Sans Text"/>
                <a:ea typeface="Google Sans Text"/>
                <a:cs typeface="Google Sans Text"/>
                <a:sym typeface="Google Sans Text"/>
              </a:rPr>
              <a:t>It replaces traditional, often manual, methods with an efficient digital workflow, ensuring transparency and accountability at every stage. This system facilitates communication between employees, supervisors, and HR, making the entire COE life cycle more efficient.</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rPr lang="en">
                <a:solidFill>
                  <a:schemeClr val="lt1"/>
                </a:solidFill>
                <a:latin typeface="Google Sans Text"/>
                <a:ea typeface="Google Sans Text"/>
                <a:cs typeface="Google Sans Text"/>
                <a:sym typeface="Google Sans Text"/>
              </a:rPr>
              <a:t>This presentation will provide a comprehensive overview of the COE process, from the initial request by employees to the final approval and release by HR. We'll break down the responsibilities of each stakeholder – employees, supervisors/managers, and HR personnel – ensuring a clear understanding of the workflow.</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t/>
            </a:r>
            <a:endParaRPr>
              <a:solidFill>
                <a:schemeClr val="lt1"/>
              </a:solidFill>
              <a:latin typeface="Google Sans Text"/>
              <a:ea typeface="Google Sans Text"/>
              <a:cs typeface="Google Sans Text"/>
              <a:sym typeface="Google Sans Text"/>
            </a:endParaRPr>
          </a:p>
          <a:p>
            <a:pPr indent="0" lvl="0" marL="0" rtl="0" algn="l">
              <a:spcBef>
                <a:spcPts val="0"/>
              </a:spcBef>
              <a:spcAft>
                <a:spcPts val="0"/>
              </a:spcAft>
              <a:buNone/>
            </a:pPr>
            <a:r>
              <a:t/>
            </a:r>
            <a:endParaRPr sz="1100">
              <a:solidFill>
                <a:schemeClr val="dk1"/>
              </a:solidFill>
              <a:latin typeface="Google Sans Text"/>
              <a:ea typeface="Google Sans Text"/>
              <a:cs typeface="Google Sans Text"/>
              <a:sym typeface="Google San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5"/>
          <p:cNvPicPr preferRelativeResize="0"/>
          <p:nvPr/>
        </p:nvPicPr>
        <p:blipFill>
          <a:blip r:embed="rId3">
            <a:alphaModFix amt="18000"/>
          </a:blip>
          <a:stretch>
            <a:fillRect/>
          </a:stretch>
        </p:blipFill>
        <p:spPr>
          <a:xfrm>
            <a:off x="2057529" y="902589"/>
            <a:ext cx="4836367" cy="3419459"/>
          </a:xfrm>
          <a:prstGeom prst="rect">
            <a:avLst/>
          </a:prstGeom>
          <a:noFill/>
          <a:ln>
            <a:noFill/>
          </a:ln>
        </p:spPr>
      </p:pic>
      <p:sp>
        <p:nvSpPr>
          <p:cNvPr id="201" name="Google Shape;201;p35"/>
          <p:cNvSpPr txBox="1"/>
          <p:nvPr/>
        </p:nvSpPr>
        <p:spPr>
          <a:xfrm>
            <a:off x="360825" y="1358800"/>
            <a:ext cx="855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chemeClr val="lt1"/>
              </a:solidFill>
              <a:latin typeface="Google Sans Text"/>
              <a:ea typeface="Google Sans Text"/>
              <a:cs typeface="Google Sans Text"/>
              <a:sym typeface="Google Sans Text"/>
            </a:endParaRPr>
          </a:p>
        </p:txBody>
      </p:sp>
      <p:sp>
        <p:nvSpPr>
          <p:cNvPr id="202" name="Google Shape;202;p35"/>
          <p:cNvSpPr txBox="1"/>
          <p:nvPr/>
        </p:nvSpPr>
        <p:spPr>
          <a:xfrm>
            <a:off x="575775" y="1044050"/>
            <a:ext cx="8122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Google Sans"/>
                <a:ea typeface="Google Sans"/>
                <a:cs typeface="Google Sans"/>
                <a:sym typeface="Google Sans"/>
              </a:rPr>
              <a:t>Our discussion will cover:</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317500" lvl="0" marL="295275" rtl="0" algn="l">
              <a:spcBef>
                <a:spcPts val="0"/>
              </a:spcBef>
              <a:spcAft>
                <a:spcPts val="0"/>
              </a:spcAft>
              <a:buClr>
                <a:schemeClr val="lt1"/>
              </a:buClr>
              <a:buSzPts val="1400"/>
              <a:buFont typeface="Google Sans"/>
              <a:buChar char="●"/>
            </a:pPr>
            <a:r>
              <a:rPr lang="en">
                <a:solidFill>
                  <a:schemeClr val="lt1"/>
                </a:solidFill>
                <a:latin typeface="Google Sans"/>
                <a:ea typeface="Google Sans"/>
                <a:cs typeface="Google Sans"/>
                <a:sym typeface="Google Sans"/>
              </a:rPr>
              <a:t>How employees can submit COE requests through the portal.</a:t>
            </a:r>
            <a:endParaRPr>
              <a:solidFill>
                <a:schemeClr val="lt1"/>
              </a:solidFill>
              <a:latin typeface="Google Sans"/>
              <a:ea typeface="Google Sans"/>
              <a:cs typeface="Google Sans"/>
              <a:sym typeface="Google Sans"/>
            </a:endParaRPr>
          </a:p>
          <a:p>
            <a:pPr indent="-317500" lvl="0" marL="295275" rtl="0" algn="l">
              <a:spcBef>
                <a:spcPts val="0"/>
              </a:spcBef>
              <a:spcAft>
                <a:spcPts val="0"/>
              </a:spcAft>
              <a:buClr>
                <a:schemeClr val="lt1"/>
              </a:buClr>
              <a:buSzPts val="1400"/>
              <a:buFont typeface="Google Sans"/>
              <a:buChar char="●"/>
            </a:pPr>
            <a:r>
              <a:rPr lang="en">
                <a:solidFill>
                  <a:schemeClr val="lt1"/>
                </a:solidFill>
                <a:latin typeface="Google Sans"/>
                <a:ea typeface="Google Sans"/>
                <a:cs typeface="Google Sans"/>
                <a:sym typeface="Google Sans"/>
              </a:rPr>
              <a:t>The steps involved for supervisors and managers in reviewing and approving COE request</a:t>
            </a:r>
            <a:endParaRPr>
              <a:solidFill>
                <a:schemeClr val="lt1"/>
              </a:solidFill>
              <a:latin typeface="Google Sans"/>
              <a:ea typeface="Google Sans"/>
              <a:cs typeface="Google Sans"/>
              <a:sym typeface="Google Sans"/>
            </a:endParaRPr>
          </a:p>
          <a:p>
            <a:pPr indent="-317500" lvl="0" marL="295275" rtl="0" algn="l">
              <a:spcBef>
                <a:spcPts val="0"/>
              </a:spcBef>
              <a:spcAft>
                <a:spcPts val="0"/>
              </a:spcAft>
              <a:buClr>
                <a:schemeClr val="lt1"/>
              </a:buClr>
              <a:buSzPts val="1400"/>
              <a:buFont typeface="Google Sans"/>
              <a:buChar char="●"/>
            </a:pPr>
            <a:r>
              <a:rPr lang="en">
                <a:solidFill>
                  <a:schemeClr val="lt1"/>
                </a:solidFill>
                <a:latin typeface="Google Sans"/>
                <a:ea typeface="Google Sans"/>
                <a:cs typeface="Google Sans"/>
                <a:sym typeface="Google Sans"/>
              </a:rPr>
              <a:t>The critical role of HR in processing, printing, and managing the status of approved COEs</a:t>
            </a:r>
            <a:endParaRPr>
              <a:solidFill>
                <a:schemeClr val="lt1"/>
              </a:solidFill>
              <a:latin typeface="Google Sans"/>
              <a:ea typeface="Google Sans"/>
              <a:cs typeface="Google Sans"/>
              <a:sym typeface="Google Sans"/>
            </a:endParaRPr>
          </a:p>
          <a:p>
            <a:pPr indent="-317500" lvl="0" marL="295275" rtl="0" algn="l">
              <a:spcBef>
                <a:spcPts val="0"/>
              </a:spcBef>
              <a:spcAft>
                <a:spcPts val="0"/>
              </a:spcAft>
              <a:buClr>
                <a:schemeClr val="lt1"/>
              </a:buClr>
              <a:buSzPts val="1400"/>
              <a:buFont typeface="Google Sans"/>
              <a:buChar char="●"/>
            </a:pPr>
            <a:r>
              <a:rPr lang="en">
                <a:solidFill>
                  <a:schemeClr val="lt1"/>
                </a:solidFill>
                <a:latin typeface="Google Sans"/>
                <a:ea typeface="Google Sans"/>
                <a:cs typeface="Google Sans"/>
                <a:sym typeface="Google Sans"/>
              </a:rPr>
              <a:t>An explanation of the various COE types, such as Benefit Claim, Travel, Financial, or Training/Educational and the status tags used to track progress within the system, including On Process, On Hold, For Signing, For Releasing, Released, and Denied.</a:t>
            </a:r>
            <a:br>
              <a:rPr lang="en">
                <a:solidFill>
                  <a:schemeClr val="lt1"/>
                </a:solidFill>
                <a:latin typeface="Google Sans"/>
                <a:ea typeface="Google Sans"/>
                <a:cs typeface="Google Sans"/>
                <a:sym typeface="Google Sans"/>
              </a:rPr>
            </a:b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rPr lang="en">
                <a:solidFill>
                  <a:schemeClr val="lt1"/>
                </a:solidFill>
                <a:latin typeface="Google Sans"/>
                <a:ea typeface="Google Sans"/>
                <a:cs typeface="Google Sans"/>
                <a:sym typeface="Google Sans"/>
              </a:rPr>
              <a:t>By the end of this presentation, you will have a clear understanding of how to efficiently navigate and utilize the PDMC Employee Portal for all COE-related matters.</a:t>
            </a:r>
            <a:endParaRPr>
              <a:solidFill>
                <a:schemeClr val="lt1"/>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nvSpPr>
        <p:spPr>
          <a:xfrm>
            <a:off x="360825" y="1358800"/>
            <a:ext cx="855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chemeClr val="lt1"/>
              </a:solidFill>
              <a:latin typeface="Google Sans Text"/>
              <a:ea typeface="Google Sans Text"/>
              <a:cs typeface="Google Sans Text"/>
              <a:sym typeface="Google Sans Text"/>
            </a:endParaRPr>
          </a:p>
        </p:txBody>
      </p:sp>
      <p:pic>
        <p:nvPicPr>
          <p:cNvPr id="208" name="Google Shape;208;p36" title="logo-removebg-preview - Copy.png"/>
          <p:cNvPicPr preferRelativeResize="0"/>
          <p:nvPr/>
        </p:nvPicPr>
        <p:blipFill>
          <a:blip r:embed="rId3">
            <a:alphaModFix/>
          </a:blip>
          <a:stretch>
            <a:fillRect/>
          </a:stretch>
        </p:blipFill>
        <p:spPr>
          <a:xfrm>
            <a:off x="7635800" y="257227"/>
            <a:ext cx="1215390" cy="537296"/>
          </a:xfrm>
          <a:prstGeom prst="rect">
            <a:avLst/>
          </a:prstGeom>
          <a:noFill/>
          <a:ln>
            <a:noFill/>
          </a:ln>
        </p:spPr>
      </p:pic>
      <p:pic>
        <p:nvPicPr>
          <p:cNvPr id="209" name="Google Shape;209;p36"/>
          <p:cNvPicPr preferRelativeResize="0"/>
          <p:nvPr/>
        </p:nvPicPr>
        <p:blipFill rotWithShape="1">
          <a:blip r:embed="rId4">
            <a:alphaModFix/>
          </a:blip>
          <a:srcRect b="0" l="0" r="0" t="0"/>
          <a:stretch/>
        </p:blipFill>
        <p:spPr>
          <a:xfrm>
            <a:off x="158525" y="191925"/>
            <a:ext cx="948267" cy="602600"/>
          </a:xfrm>
          <a:prstGeom prst="rect">
            <a:avLst/>
          </a:prstGeom>
          <a:noFill/>
          <a:ln>
            <a:noFill/>
          </a:ln>
        </p:spPr>
      </p:pic>
      <p:pic>
        <p:nvPicPr>
          <p:cNvPr id="210" name="Google Shape;210;p36" title="COE SYSTEM PROCESS FLOW.png"/>
          <p:cNvPicPr preferRelativeResize="0"/>
          <p:nvPr/>
        </p:nvPicPr>
        <p:blipFill>
          <a:blip r:embed="rId5">
            <a:alphaModFix/>
          </a:blip>
          <a:stretch>
            <a:fillRect/>
          </a:stretch>
        </p:blipFill>
        <p:spPr>
          <a:xfrm>
            <a:off x="998000" y="343425"/>
            <a:ext cx="6701899" cy="4745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a:blip r:embed="rId3">
            <a:alphaModFix amt="18000"/>
          </a:blip>
          <a:stretch>
            <a:fillRect/>
          </a:stretch>
        </p:blipFill>
        <p:spPr>
          <a:xfrm>
            <a:off x="2057529" y="902589"/>
            <a:ext cx="4836367" cy="3419459"/>
          </a:xfrm>
          <a:prstGeom prst="rect">
            <a:avLst/>
          </a:prstGeom>
          <a:noFill/>
          <a:ln>
            <a:noFill/>
          </a:ln>
        </p:spPr>
      </p:pic>
      <p:sp>
        <p:nvSpPr>
          <p:cNvPr id="216" name="Google Shape;216;p37"/>
          <p:cNvSpPr txBox="1"/>
          <p:nvPr/>
        </p:nvSpPr>
        <p:spPr>
          <a:xfrm>
            <a:off x="360825" y="1358800"/>
            <a:ext cx="855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solidFill>
                <a:schemeClr val="lt1"/>
              </a:solidFill>
              <a:latin typeface="Google Sans Text"/>
              <a:ea typeface="Google Sans Text"/>
              <a:cs typeface="Google Sans Text"/>
              <a:sym typeface="Google Sans Text"/>
            </a:endParaRPr>
          </a:p>
        </p:txBody>
      </p:sp>
      <p:sp>
        <p:nvSpPr>
          <p:cNvPr id="217" name="Google Shape;217;p37"/>
          <p:cNvSpPr txBox="1"/>
          <p:nvPr/>
        </p:nvSpPr>
        <p:spPr>
          <a:xfrm>
            <a:off x="575775" y="1044050"/>
            <a:ext cx="81222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0" lvl="0" marL="0" rtl="0" algn="ctr">
              <a:spcBef>
                <a:spcPts val="0"/>
              </a:spcBef>
              <a:spcAft>
                <a:spcPts val="0"/>
              </a:spcAft>
              <a:buNone/>
            </a:pPr>
            <a:r>
              <a:rPr lang="en" sz="3700">
                <a:solidFill>
                  <a:schemeClr val="lt1"/>
                </a:solidFill>
                <a:latin typeface="Google Sans"/>
                <a:ea typeface="Google Sans"/>
                <a:cs typeface="Google Sans"/>
                <a:sym typeface="Google Sans"/>
              </a:rPr>
              <a:t>   </a:t>
            </a:r>
            <a:r>
              <a:rPr b="1" lang="en" sz="5300">
                <a:solidFill>
                  <a:schemeClr val="lt1"/>
                </a:solidFill>
                <a:latin typeface="Google Sans"/>
                <a:ea typeface="Google Sans"/>
                <a:cs typeface="Google Sans"/>
                <a:sym typeface="Google Sans"/>
              </a:rPr>
              <a:t>THE END</a:t>
            </a:r>
            <a:endParaRPr b="1" sz="53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lt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